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3716000" cy="13716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611"/>
    <p:restoredTop sz="96405"/>
  </p:normalViewPr>
  <p:slideViewPr>
    <p:cSldViewPr snapToGrid="0" snapToObjects="1">
      <p:cViewPr varScale="1">
        <p:scale>
          <a:sx n="66" d="100"/>
          <a:sy n="66" d="100"/>
        </p:scale>
        <p:origin x="256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2857F95-61F8-A347-9FC5-3B6A43EE18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24A520D-5C01-1443-A77C-A28A588D72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AD868-8607-3C4E-989D-A7BA9118F66C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24E1480-57EE-864C-9576-F47C60338D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82CEFAC-AF99-D84C-B78F-DFBA425382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DE7DC-F618-4A47-9ADB-BBDEE2F6A5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27166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0F429-BAA5-334F-B7E8-759211786E60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D2E0B-FA26-0F43-9204-600FF147F4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80361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1pPr>
    <a:lvl2pPr marL="658326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2pPr>
    <a:lvl3pPr marL="131665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3pPr>
    <a:lvl4pPr marL="197497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4pPr>
    <a:lvl5pPr marL="2633304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5pPr>
    <a:lvl6pPr marL="329163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6pPr>
    <a:lvl7pPr marL="3949955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7pPr>
    <a:lvl8pPr marL="460828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8pPr>
    <a:lvl9pPr marL="526660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11BEE7-91E8-DA47-8361-7215073A04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4143982"/>
            <a:ext cx="10287000" cy="287594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505DCDD-D87E-664F-A9B2-CF941BDE5D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02F966-0B4A-5943-9EAF-4444E6252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7819B-9857-D547-8190-95844AA39B7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70321C-352C-E14B-8428-A5E62A4DF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919411-7B99-254B-8159-8FF2CD06D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4B2A6E9-AFF8-1D4A-84E7-4A09B1D453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2975" y="950474"/>
            <a:ext cx="24638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735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1576599-8F62-2847-8EA5-BD3CA727D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1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0BEC20-93FD-A548-BD17-9FA620620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69EF47-48AD-E84D-8881-B1200D7032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1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7819B-9857-D547-8190-95844AA39B7A}" type="datetimeFigureOut">
              <a:rPr lang="fr-FR" smtClean="0"/>
              <a:t>04/05/2021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F319542-193D-0C48-A518-3A403421B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1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A4DF3F-3D7D-114D-80D8-2CD4C4987B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1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4EEB4-1A5B-404A-87CF-CF6583C81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62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33EF49-436F-9F4A-8ED9-7F6AEFE64D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A7BF7E-F603-424E-AFF7-905F553F7D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2958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3</cp:revision>
  <dcterms:created xsi:type="dcterms:W3CDTF">2021-05-04T15:15:51Z</dcterms:created>
  <dcterms:modified xsi:type="dcterms:W3CDTF">2021-05-04T15:29:58Z</dcterms:modified>
</cp:coreProperties>
</file>